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10692000" cx="7560000"/>
  <p:notesSz cx="6858000" cy="9144000"/>
  <p:embeddedFontLst>
    <p:embeddedFont>
      <p:font typeface="Century Gothic"/>
      <p:regular r:id="rId7"/>
      <p:bold r:id="rId8"/>
      <p:italic r:id="rId9"/>
      <p:boldItalic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368" orient="horz"/>
        <p:guide pos="2381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font" Target="fonts/CenturyGothic-boldItalic.fntdata"/><Relationship Id="rId9" Type="http://schemas.openxmlformats.org/officeDocument/2006/relationships/font" Target="fonts/CenturyGothic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CenturyGothic-regular.fntdata"/><Relationship Id="rId8" Type="http://schemas.openxmlformats.org/officeDocument/2006/relationships/font" Target="fonts/CenturyGothic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217050" y="685800"/>
            <a:ext cx="2424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2217050" y="685800"/>
            <a:ext cx="2424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745525" y="2380825"/>
            <a:ext cx="6070800" cy="68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latin typeface="Century Gothic"/>
                <a:ea typeface="Century Gothic"/>
                <a:cs typeface="Century Gothic"/>
                <a:sym typeface="Century Gothic"/>
              </a:rPr>
              <a:t>5th November</a:t>
            </a:r>
            <a:endParaRPr b="1" sz="36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Bonfire Banger Hot Dogs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with Sweet Potato Wedges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and Rainbow Slaw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Or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Quorn </a:t>
            </a: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Bonfire Banger Hot Dogs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with Sweet Potato Wedges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Rainbow Slaw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Toffee Apple Sponge &amp; Custard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