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7559675" cy="10691813"/>
  <p:notesSz cx="6858000" cy="9144000"/>
  <p:embeddedFontLst>
    <p:embeddedFont>
      <p:font typeface="Century Gothic" panose="020B0502020202020204" pitchFamily="34" charset="0"/>
      <p:regular r:id="rId4"/>
      <p:bold r:id="rId5"/>
      <p:italic r:id="rId6"/>
      <p:boldItalic r:id="rId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747775"/>
          </p15:clr>
        </p15:guide>
        <p15:guide id="2" pos="238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2635" y="53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441050" y="2458750"/>
            <a:ext cx="4677900" cy="6555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6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Tuesday 15th September</a:t>
            </a:r>
            <a:endParaRPr sz="36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Chicken Nuggets served with Chips &amp; Vegetables</a:t>
            </a:r>
            <a:endParaRPr sz="21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Macaroni Cheese served with Garlic Bread &amp; Vegetables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&amp;</a:t>
            </a: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4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Ice-cream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2000" b="1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Jacket Potatoes, Pasta &amp; Sandwiches also available</a:t>
            </a:r>
            <a:endParaRPr sz="2000" b="1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Custom</PresentationFormat>
  <Paragraphs>11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Century Gothic</vt:lpstr>
      <vt:lpstr>Arial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Anna Fox</cp:lastModifiedBy>
  <cp:revision>1</cp:revision>
  <dcterms:modified xsi:type="dcterms:W3CDTF">2026-07-16T09:36:12Z</dcterms:modified>
</cp:coreProperties>
</file>